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2"/>
  </p:notesMasterIdLst>
  <p:sldIdLst>
    <p:sldId id="338" r:id="rId3"/>
    <p:sldId id="330" r:id="rId4"/>
    <p:sldId id="257" r:id="rId5"/>
    <p:sldId id="297" r:id="rId6"/>
    <p:sldId id="339" r:id="rId7"/>
    <p:sldId id="311" r:id="rId8"/>
    <p:sldId id="340" r:id="rId9"/>
    <p:sldId id="31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77C51-303E-4683-AC6B-990F6FC75FA6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CF439-9AEC-4D42-801F-92410C1939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4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6884743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762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8029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44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90672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3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3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1270494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3640722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525958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6471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97224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0706963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168811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650337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2840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41067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54256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2611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78252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7689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422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888026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16393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069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87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92661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72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479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18430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65923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977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9316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2623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5560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87795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205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3141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2864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965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346292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523671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1106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6959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8977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6943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817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32980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0669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949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2839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9593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9893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50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2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1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8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616474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78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Region Nordjylland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Region Nordjylland. Her får I indblik i en række sammenhænge på tværs af almen praksis, kommuner og hospital for denne population.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Populationsoverblik ,slicer ,shape ,shape ,shape ,image ,image ,image ,textbox ,textbox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Populationsoverblik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Region Nordjylland. Her får I indblik i en række sammenhænge på tværs af almen praksis, kommuner og hospital for denne population sammenlignet.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shape ,shape ,textbox ,textbox ,textbox ,textbox ,textbox ,textbox ,image ,image ,image ,textbox ,textbox ,slicer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Dublet af Ældre borgere på 80 år og derover: Overblik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Region Nordjylland. Formålet med temaet er, at I kan blive klogere på en række indikatorer for borgere med kronisk sygdom på tværs af almen praksis, kommuner og hospital i Region Nordjylland.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Hospital + Kommune ,Kommune ,Hospital ,Kommune ,Hospital + Kommune ,Hospital + Kommune ,Hospital + Kommune ,Hospital ,Hospital + Kommune ,Hospital + Kommune ,Kommune ,Hospital ,Hospital + Kommune ,image ,image ,image ,Hospital + Kommune ,Hospital + Kommune ,Hospital + Kommune ,Hospital + Kommune ,textbox ,shape ,shape ,shape ,Kommune ,Hospital ,Hospital + Kommune ,textbox ,textbox ,textbox ,textbox ,slice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Kronisk sygdom: Overblik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dette tema er der fokus på borgere i Region Nordjylland med kontakt til det psykiatriske sundhedsvæsen. Formålet med temaet er, at I kan blive klogere på en række indikatorer for borgeres kontakt med det psykiatriske sundhedsvæsen på tværs af hospital og praksissektoren i Region Nordjylland.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Hospital + Kommune ,Hospital ,Hospital + Kommune ,Hospital ,image ,Hospital + Kommune ,Hospital + Kommune ,shape ,shape ,Hospital ,Hospital + Kommune ,Hospital ,multiRowCard ,image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Kontakt til psykiatri: Overblik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652169C7-D7FA-456D-B7E2-50B7BEEB49AA}"/>
</file>

<file path=customXml/itemProps2.xml><?xml version="1.0" encoding="utf-8"?>
<ds:datastoreItem xmlns:ds="http://schemas.openxmlformats.org/officeDocument/2006/customXml" ds:itemID="{B0263573-783B-4547-B9B5-C812BECC4FDC}"/>
</file>

<file path=customXml/itemProps3.xml><?xml version="1.0" encoding="utf-8"?>
<ds:datastoreItem xmlns:ds="http://schemas.openxmlformats.org/officeDocument/2006/customXml" ds:itemID="{62DED154-4211-414F-BAFC-DBF6DD1094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272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Region Nordjylland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13</cp:revision>
  <dcterms:created xsi:type="dcterms:W3CDTF">2016-09-04T11:54:55Z</dcterms:created>
  <dcterms:modified xsi:type="dcterms:W3CDTF">2023-07-31T13:24:57Z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